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4135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27272"/>
    <a:srgbClr val="DB79A1"/>
    <a:srgbClr val="FF76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94"/>
  </p:normalViewPr>
  <p:slideViewPr>
    <p:cSldViewPr snapToGrid="0" snapToObjects="1">
      <p:cViewPr varScale="1">
        <p:scale>
          <a:sx n="104" d="100"/>
          <a:sy n="104" d="100"/>
        </p:scale>
        <p:origin x="232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DA47D0-2DF2-D949-B3EA-A39CFEC26159}" type="datetimeFigureOut">
              <a:rPr lang="en-US" smtClean="0"/>
              <a:t>1/18/19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495312-0858-E14A-952C-0AF432F815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5057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317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9739468-79D7-44B4-89CC-AB02312DA3C8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3177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017551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CB1B7-E470-A242-AECA-B307EEDD27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7D0C27-4E55-4F4E-9EE4-B8B84CB73B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89AD75-CC6B-0B4B-BAB4-A68D416AA6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A43E0-0FF4-2B4E-967B-7EB8E903A2C1}" type="datetimeFigureOut">
              <a:rPr lang="en-US" smtClean="0"/>
              <a:t>1/18/19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74154B-0156-E14A-A576-455E23B66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1FF3CE-ABCF-BE42-AF98-0EA6CF132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D9E3B-FAE8-1C4C-B6A2-5DAC1ACC3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9170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ACD68-EDCA-8A4C-AE13-877C8D0BE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596761-4C38-0C40-81C4-CB6EF3121E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6D53B4-39E2-5647-9B01-E52F20C6D0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A43E0-0FF4-2B4E-967B-7EB8E903A2C1}" type="datetimeFigureOut">
              <a:rPr lang="en-US" smtClean="0"/>
              <a:t>1/18/19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3B3C8A-DE49-3346-BAB2-B8A544D2E5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162D36-A5D9-AB40-8812-F3B449AC5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D9E3B-FAE8-1C4C-B6A2-5DAC1ACC3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23404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D8556A3-F9B5-7740-BB1B-043608752D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BBFDD5-5055-7642-B720-E36F908F63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8EC60A-D1F3-E44C-B099-F72C03B877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A43E0-0FF4-2B4E-967B-7EB8E903A2C1}" type="datetimeFigureOut">
              <a:rPr lang="en-US" smtClean="0"/>
              <a:t>1/18/19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E5F927-4A68-424C-8F9A-CC50C16D9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27F591-9AA9-7A49-926B-69D0A8B65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D9E3B-FAE8-1C4C-B6A2-5DAC1ACC3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0499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64E4F5-15BB-5840-BDAF-513A7CA45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113226-B6D3-B041-BB60-86AA754F51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45A913-9FC4-EC4D-8C20-D5FABEF48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A43E0-0FF4-2B4E-967B-7EB8E903A2C1}" type="datetimeFigureOut">
              <a:rPr lang="en-US" smtClean="0"/>
              <a:t>1/18/19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FC2DCC-90E2-1248-986E-3D6F156C2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E1F03A-25EA-364A-9519-DFE1D30A4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D9E3B-FAE8-1C4C-B6A2-5DAC1ACC3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1422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540E3-B20C-B341-A423-6F3AED8B9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C3D135-C217-684E-B438-DDAFEAB11C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04F966-04D4-6440-A35E-CC8F81B37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A43E0-0FF4-2B4E-967B-7EB8E903A2C1}" type="datetimeFigureOut">
              <a:rPr lang="en-US" smtClean="0"/>
              <a:t>1/18/19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5D6A1-ED90-FE48-A122-966F58E8A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844015-8BED-C042-8C95-48A4FD97C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D9E3B-FAE8-1C4C-B6A2-5DAC1ACC3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1955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3A9AB-7B8D-2A47-91B3-1556EC6D9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66EB69-1389-344C-A150-0F68590F9B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6BA774-5EC1-9B46-A6BB-AB85767982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DF1E1F-FA7E-BD44-8627-0512CB4B3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A43E0-0FF4-2B4E-967B-7EB8E903A2C1}" type="datetimeFigureOut">
              <a:rPr lang="en-US" smtClean="0"/>
              <a:t>1/18/19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B4DFDB-5C22-8F42-8E31-B5860EA773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C4F4D4-5906-8742-9EFE-CF170E50F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D9E3B-FAE8-1C4C-B6A2-5DAC1ACC3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4498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06A42C-4D0C-6148-98EA-D292ABE43C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D8632A-CAAA-0A4F-ABB5-B6E13D153E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A5ED23-32D8-6B4E-BC74-5F0AD652F6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BDD25F3-CBD1-DA48-9FE3-6D708824B3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3D1B0C5-7FB3-A641-9D70-657E1B7F51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C27A15-16E7-6945-8BE3-F726541724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A43E0-0FF4-2B4E-967B-7EB8E903A2C1}" type="datetimeFigureOut">
              <a:rPr lang="en-US" smtClean="0"/>
              <a:t>1/18/19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D0B78B2-FDED-9C40-916F-CF794ED324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7008D0-92D3-0146-946E-D7BAB5936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D9E3B-FAE8-1C4C-B6A2-5DAC1ACC3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06957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FAEE6-C2F3-ED44-922E-3B193881A6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D480B9-2EB3-0048-9BAF-AECAEA7B58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A43E0-0FF4-2B4E-967B-7EB8E903A2C1}" type="datetimeFigureOut">
              <a:rPr lang="en-US" smtClean="0"/>
              <a:t>1/18/19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0242FE-E80F-8247-8A56-2FFC6748AE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FE0E4F-3373-1D48-9B5C-1F088ECDA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D9E3B-FAE8-1C4C-B6A2-5DAC1ACC3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4965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50DE875-087C-6347-BD67-1BC5F613DE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A43E0-0FF4-2B4E-967B-7EB8E903A2C1}" type="datetimeFigureOut">
              <a:rPr lang="en-US" smtClean="0"/>
              <a:t>1/18/19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77E438-881B-7F4E-A7D4-A78DF9C6D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E1D012-EB2E-A242-8B68-1A45DDF5D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D9E3B-FAE8-1C4C-B6A2-5DAC1ACC3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9661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7092E-D353-C24A-AF71-E901F6E853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803431-E0DC-2543-A4AB-D3C5D813BD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18D693-DAB0-A046-B7E7-CE5B131237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52001E-54F7-634A-B58A-9E34CFDBBC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A43E0-0FF4-2B4E-967B-7EB8E903A2C1}" type="datetimeFigureOut">
              <a:rPr lang="en-US" smtClean="0"/>
              <a:t>1/18/19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D05CE6-52D5-FB41-88DD-492BE11E6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10A812-60AF-7F41-B4E2-B35FDC955D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D9E3B-FAE8-1C4C-B6A2-5DAC1ACC3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4549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2361EE-A8C2-5043-BA35-0CA486C99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C7EF4D-25AA-5445-913B-E062B99964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F3F393-7D10-5B43-8DC8-D79D77FF53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79950F-5F65-B04E-93BC-9833D70EF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A43E0-0FF4-2B4E-967B-7EB8E903A2C1}" type="datetimeFigureOut">
              <a:rPr lang="en-US" smtClean="0"/>
              <a:t>1/18/19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C3D470-85CF-3548-8C1E-15D3C4B4DE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D08AD3-9101-F34F-9983-385B6D59E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4D9E3B-FAE8-1C4C-B6A2-5DAC1ACC3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5484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C99C6A-90C4-934D-8184-312C26DFB1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C9219B-6C5B-C54A-818A-4AE552E04A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B6D122-9915-EA46-95CB-3D5E7570FE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4A43E0-0FF4-2B4E-967B-7EB8E903A2C1}" type="datetimeFigureOut">
              <a:rPr lang="en-US" smtClean="0"/>
              <a:t>1/18/19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6D81B9-73D1-F449-8BD1-8F38BF8C23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3417D-5AFA-4B45-99CA-C870EB9021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4D9E3B-FAE8-1C4C-B6A2-5DAC1ACC3D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2475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3" Type="http://schemas.openxmlformats.org/officeDocument/2006/relationships/image" Target="../media/image1.tiff"/><Relationship Id="rId7" Type="http://schemas.openxmlformats.org/officeDocument/2006/relationships/image" Target="../media/image5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tiff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TextBox 127">
            <a:extLst>
              <a:ext uri="{FF2B5EF4-FFF2-40B4-BE49-F238E27FC236}">
                <a16:creationId xmlns:a16="http://schemas.microsoft.com/office/drawing/2014/main" id="{8259C986-A7AA-E04B-A84F-3F0443DA5AC6}"/>
              </a:ext>
            </a:extLst>
          </p:cNvPr>
          <p:cNvSpPr txBox="1"/>
          <p:nvPr/>
        </p:nvSpPr>
        <p:spPr>
          <a:xfrm>
            <a:off x="635127" y="433137"/>
            <a:ext cx="442159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Massively Scalable CRUD</a:t>
            </a:r>
            <a:br>
              <a:rPr lang="en-US" sz="3200" b="1" dirty="0"/>
            </a:br>
            <a:r>
              <a:rPr lang="en-US" sz="3200" b="1" dirty="0"/>
              <a:t>With Event Sourcing</a:t>
            </a:r>
          </a:p>
        </p:txBody>
      </p:sp>
      <p:pic>
        <p:nvPicPr>
          <p:cNvPr id="66" name="Picture 65">
            <a:extLst>
              <a:ext uri="{FF2B5EF4-FFF2-40B4-BE49-F238E27FC236}">
                <a16:creationId xmlns:a16="http://schemas.microsoft.com/office/drawing/2014/main" id="{4FCF1396-E07F-454D-84C2-5B5D11E40D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0399" y="4194174"/>
            <a:ext cx="1726474" cy="721666"/>
          </a:xfrm>
          <a:prstGeom prst="rect">
            <a:avLst/>
          </a:prstGeom>
        </p:spPr>
      </p:pic>
      <p:cxnSp>
        <p:nvCxnSpPr>
          <p:cNvPr id="67" name="Elbow Connector 66">
            <a:extLst>
              <a:ext uri="{FF2B5EF4-FFF2-40B4-BE49-F238E27FC236}">
                <a16:creationId xmlns:a16="http://schemas.microsoft.com/office/drawing/2014/main" id="{870F8AA4-6F0E-5743-96AC-1E1BFA5765D9}"/>
              </a:ext>
            </a:extLst>
          </p:cNvPr>
          <p:cNvCxnSpPr>
            <a:cxnSpLocks/>
            <a:stCxn id="95" idx="3"/>
            <a:endCxn id="141" idx="3"/>
          </p:cNvCxnSpPr>
          <p:nvPr/>
        </p:nvCxnSpPr>
        <p:spPr>
          <a:xfrm flipH="1">
            <a:off x="11140658" y="3606060"/>
            <a:ext cx="10573" cy="1515842"/>
          </a:xfrm>
          <a:prstGeom prst="bentConnector3">
            <a:avLst>
              <a:gd name="adj1" fmla="val -5641370"/>
            </a:avLst>
          </a:prstGeom>
          <a:ln w="38100">
            <a:solidFill>
              <a:srgbClr val="00476D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8FE7F433-2312-5D44-8EF0-CE804AC256A9}"/>
              </a:ext>
            </a:extLst>
          </p:cNvPr>
          <p:cNvSpPr txBox="1"/>
          <p:nvPr/>
        </p:nvSpPr>
        <p:spPr>
          <a:xfrm rot="5400000">
            <a:off x="10560205" y="4357499"/>
            <a:ext cx="27628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Multi-read Masters (Global Tables)</a:t>
            </a:r>
          </a:p>
        </p:txBody>
      </p:sp>
      <p:grpSp>
        <p:nvGrpSpPr>
          <p:cNvPr id="69" name="Group 68">
            <a:extLst>
              <a:ext uri="{FF2B5EF4-FFF2-40B4-BE49-F238E27FC236}">
                <a16:creationId xmlns:a16="http://schemas.microsoft.com/office/drawing/2014/main" id="{16C55FD6-D252-7446-A57A-7655D55B0CA7}"/>
              </a:ext>
            </a:extLst>
          </p:cNvPr>
          <p:cNvGrpSpPr/>
          <p:nvPr/>
        </p:nvGrpSpPr>
        <p:grpSpPr>
          <a:xfrm>
            <a:off x="252999" y="5178443"/>
            <a:ext cx="4547848" cy="1431377"/>
            <a:chOff x="873525" y="2039754"/>
            <a:chExt cx="4547848" cy="1431377"/>
          </a:xfrm>
        </p:grpSpPr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4CF6A927-C23A-9D4C-85A5-5D0CDA45AFB4}"/>
                </a:ext>
              </a:extLst>
            </p:cNvPr>
            <p:cNvSpPr/>
            <p:nvPr/>
          </p:nvSpPr>
          <p:spPr>
            <a:xfrm>
              <a:off x="873525" y="2039754"/>
              <a:ext cx="4416271" cy="143137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594FA962-1948-FB4B-814E-EF961E605D1F}"/>
                </a:ext>
              </a:extLst>
            </p:cNvPr>
            <p:cNvSpPr/>
            <p:nvPr/>
          </p:nvSpPr>
          <p:spPr>
            <a:xfrm>
              <a:off x="985745" y="2126368"/>
              <a:ext cx="264147" cy="246838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3D03A345-0C4B-F141-B08F-FA859C720EE0}"/>
                </a:ext>
              </a:extLst>
            </p:cNvPr>
            <p:cNvSpPr txBox="1"/>
            <p:nvPr/>
          </p:nvSpPr>
          <p:spPr>
            <a:xfrm>
              <a:off x="1282309" y="2088176"/>
              <a:ext cx="381018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</a:rPr>
                <a:t>API Gateway interacts directly with DynamoDB</a:t>
              </a:r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32DA88C7-99F9-D848-87EE-E5B0F2DC5A63}"/>
                </a:ext>
              </a:extLst>
            </p:cNvPr>
            <p:cNvSpPr/>
            <p:nvPr/>
          </p:nvSpPr>
          <p:spPr>
            <a:xfrm>
              <a:off x="981568" y="2440528"/>
              <a:ext cx="264147" cy="246838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ysClr val="windowText" lastClr="000000"/>
                  </a:solidFill>
                </a:rPr>
                <a:t>2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F8818849-5326-044E-87E5-2DEAB54AEFB6}"/>
                </a:ext>
              </a:extLst>
            </p:cNvPr>
            <p:cNvSpPr txBox="1"/>
            <p:nvPr/>
          </p:nvSpPr>
          <p:spPr>
            <a:xfrm>
              <a:off x="1282309" y="2399461"/>
              <a:ext cx="412234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</a:rPr>
                <a:t>API Gateway interacts with DynamoDB thru Lambda</a:t>
              </a:r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8A0F496C-D682-7D4B-BD57-8C4641971DE6}"/>
                </a:ext>
              </a:extLst>
            </p:cNvPr>
            <p:cNvSpPr/>
            <p:nvPr/>
          </p:nvSpPr>
          <p:spPr>
            <a:xfrm>
              <a:off x="984062" y="2754102"/>
              <a:ext cx="271591" cy="265935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ysClr val="windowText" lastClr="000000"/>
                  </a:solidFill>
                </a:rPr>
                <a:t>3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29F5FD91-BBA2-E040-B9B4-EB8BCE874411}"/>
                </a:ext>
              </a:extLst>
            </p:cNvPr>
            <p:cNvSpPr txBox="1"/>
            <p:nvPr/>
          </p:nvSpPr>
          <p:spPr>
            <a:xfrm>
              <a:off x="1287136" y="2732138"/>
              <a:ext cx="412234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 err="1">
                  <a:solidFill>
                    <a:schemeClr val="bg1"/>
                  </a:solidFill>
                </a:rPr>
                <a:t>DyanmoDB</a:t>
              </a:r>
              <a:r>
                <a:rPr lang="en-US" sz="1400" b="1" dirty="0">
                  <a:solidFill>
                    <a:schemeClr val="bg1"/>
                  </a:solidFill>
                </a:rPr>
                <a:t> streams activity to Lambda</a:t>
              </a:r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868EF326-F67E-5243-8B9F-76A9E1793609}"/>
                </a:ext>
              </a:extLst>
            </p:cNvPr>
            <p:cNvSpPr/>
            <p:nvPr/>
          </p:nvSpPr>
          <p:spPr>
            <a:xfrm>
              <a:off x="984063" y="3083232"/>
              <a:ext cx="271591" cy="265935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ysClr val="windowText" lastClr="000000"/>
                  </a:solidFill>
                </a:rPr>
                <a:t>4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8DCB6865-EE33-AE44-A678-7D4E27ABDF78}"/>
                </a:ext>
              </a:extLst>
            </p:cNvPr>
            <p:cNvSpPr txBox="1"/>
            <p:nvPr/>
          </p:nvSpPr>
          <p:spPr>
            <a:xfrm>
              <a:off x="1299027" y="3043593"/>
              <a:ext cx="412234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chemeClr val="bg1"/>
                  </a:solidFill>
                </a:rPr>
                <a:t>Lambda pushes update to SNS which pushes SMS</a:t>
              </a:r>
            </a:p>
          </p:txBody>
        </p:sp>
      </p:grpSp>
      <p:sp>
        <p:nvSpPr>
          <p:cNvPr id="80" name="TextBox 79">
            <a:extLst>
              <a:ext uri="{FF2B5EF4-FFF2-40B4-BE49-F238E27FC236}">
                <a16:creationId xmlns:a16="http://schemas.microsoft.com/office/drawing/2014/main" id="{618ED18E-40BD-694D-8340-6DA304759FD2}"/>
              </a:ext>
            </a:extLst>
          </p:cNvPr>
          <p:cNvSpPr txBox="1"/>
          <p:nvPr/>
        </p:nvSpPr>
        <p:spPr>
          <a:xfrm>
            <a:off x="462474" y="1838338"/>
            <a:ext cx="4472443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In-Region Scaling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Globally available (multi-region)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Configured through CloudFormation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Designed with </a:t>
            </a:r>
            <a:r>
              <a:rPr lang="en-US" sz="2000" dirty="0" err="1"/>
              <a:t>OpenAPI</a:t>
            </a:r>
            <a:r>
              <a:rPr lang="en-US" sz="2000" dirty="0"/>
              <a:t> spec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Validated using Gherkin BDD library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All events streamed for consumption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D8751C02-D29B-6E41-8C7B-EB7804CD38B9}"/>
              </a:ext>
            </a:extLst>
          </p:cNvPr>
          <p:cNvGrpSpPr/>
          <p:nvPr/>
        </p:nvGrpSpPr>
        <p:grpSpPr>
          <a:xfrm>
            <a:off x="5028122" y="1874226"/>
            <a:ext cx="6457890" cy="2525516"/>
            <a:chOff x="5028122" y="1874226"/>
            <a:chExt cx="6457890" cy="2525516"/>
          </a:xfrm>
        </p:grpSpPr>
        <p:grpSp>
          <p:nvGrpSpPr>
            <p:cNvPr id="82" name="Group 81">
              <a:extLst>
                <a:ext uri="{FF2B5EF4-FFF2-40B4-BE49-F238E27FC236}">
                  <a16:creationId xmlns:a16="http://schemas.microsoft.com/office/drawing/2014/main" id="{15FF3E63-877A-6C49-A832-AEBF4B223577}"/>
                </a:ext>
              </a:extLst>
            </p:cNvPr>
            <p:cNvGrpSpPr/>
            <p:nvPr/>
          </p:nvGrpSpPr>
          <p:grpSpPr>
            <a:xfrm>
              <a:off x="5216182" y="1874226"/>
              <a:ext cx="6269830" cy="2525516"/>
              <a:chOff x="4870192" y="4217351"/>
              <a:chExt cx="6269830" cy="2525516"/>
            </a:xfrm>
          </p:grpSpPr>
          <p:cxnSp>
            <p:nvCxnSpPr>
              <p:cNvPr id="84" name="Straight Arrow Connector 83">
                <a:extLst>
                  <a:ext uri="{FF2B5EF4-FFF2-40B4-BE49-F238E27FC236}">
                    <a16:creationId xmlns:a16="http://schemas.microsoft.com/office/drawing/2014/main" id="{A30D4439-5096-1643-A5B7-8050172AE9C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162206" y="4739094"/>
                <a:ext cx="814555" cy="1"/>
              </a:xfrm>
              <a:prstGeom prst="straightConnector1">
                <a:avLst/>
              </a:prstGeom>
              <a:ln w="38100">
                <a:solidFill>
                  <a:srgbClr val="FF764D"/>
                </a:solidFill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BBF72DE7-50D4-7946-BC2B-DA8C9358C712}"/>
                  </a:ext>
                </a:extLst>
              </p:cNvPr>
              <p:cNvGrpSpPr/>
              <p:nvPr/>
            </p:nvGrpSpPr>
            <p:grpSpPr>
              <a:xfrm>
                <a:off x="5675244" y="4217351"/>
                <a:ext cx="5464778" cy="2422016"/>
                <a:chOff x="3788875" y="1838753"/>
                <a:chExt cx="6632424" cy="2775979"/>
              </a:xfrm>
            </p:grpSpPr>
            <p:sp>
              <p:nvSpPr>
                <p:cNvPr id="92" name="Rounded Rectangle 91">
                  <a:extLst>
                    <a:ext uri="{FF2B5EF4-FFF2-40B4-BE49-F238E27FC236}">
                      <a16:creationId xmlns:a16="http://schemas.microsoft.com/office/drawing/2014/main" id="{009504F1-37A8-5D4E-9B10-F596BA987A0E}"/>
                    </a:ext>
                  </a:extLst>
                </p:cNvPr>
                <p:cNvSpPr/>
                <p:nvPr/>
              </p:nvSpPr>
              <p:spPr>
                <a:xfrm>
                  <a:off x="3788875" y="1838753"/>
                  <a:ext cx="6632424" cy="2747530"/>
                </a:xfrm>
                <a:prstGeom prst="roundRect">
                  <a:avLst/>
                </a:prstGeom>
                <a:noFill/>
                <a:ln w="38100">
                  <a:prstDash val="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93" name="Picture 92">
                  <a:extLst>
                    <a:ext uri="{FF2B5EF4-FFF2-40B4-BE49-F238E27FC236}">
                      <a16:creationId xmlns:a16="http://schemas.microsoft.com/office/drawing/2014/main" id="{7919F4B5-FE65-AE4F-8CB2-DBB5713D385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 b="-1172"/>
                <a:stretch/>
              </p:blipFill>
              <p:spPr>
                <a:xfrm>
                  <a:off x="4529491" y="3220965"/>
                  <a:ext cx="1204929" cy="1325563"/>
                </a:xfrm>
                <a:prstGeom prst="rect">
                  <a:avLst/>
                </a:prstGeom>
              </p:spPr>
            </p:pic>
            <p:pic>
              <p:nvPicPr>
                <p:cNvPr id="94" name="Picture 93">
                  <a:extLst>
                    <a:ext uri="{FF2B5EF4-FFF2-40B4-BE49-F238E27FC236}">
                      <a16:creationId xmlns:a16="http://schemas.microsoft.com/office/drawing/2014/main" id="{BA9D63C9-D341-0341-BFCF-655367EB4AA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 b="-595"/>
                <a:stretch/>
              </p:blipFill>
              <p:spPr>
                <a:xfrm>
                  <a:off x="6467351" y="1858286"/>
                  <a:ext cx="1219433" cy="1325562"/>
                </a:xfrm>
                <a:prstGeom prst="rect">
                  <a:avLst/>
                </a:prstGeom>
              </p:spPr>
            </p:pic>
            <p:pic>
              <p:nvPicPr>
                <p:cNvPr id="95" name="Picture 94">
                  <a:extLst>
                    <a:ext uri="{FF2B5EF4-FFF2-40B4-BE49-F238E27FC236}">
                      <a16:creationId xmlns:a16="http://schemas.microsoft.com/office/drawing/2014/main" id="{1A62F1AB-5561-3B42-AEE6-08D50B0B16F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 b="-306"/>
                <a:stretch/>
              </p:blipFill>
              <p:spPr>
                <a:xfrm>
                  <a:off x="9012191" y="3032636"/>
                  <a:ext cx="1002795" cy="1582096"/>
                </a:xfrm>
                <a:prstGeom prst="rect">
                  <a:avLst/>
                </a:prstGeom>
              </p:spPr>
            </p:pic>
            <p:cxnSp>
              <p:nvCxnSpPr>
                <p:cNvPr id="96" name="Straight Arrow Connector 95">
                  <a:extLst>
                    <a:ext uri="{FF2B5EF4-FFF2-40B4-BE49-F238E27FC236}">
                      <a16:creationId xmlns:a16="http://schemas.microsoft.com/office/drawing/2014/main" id="{BFB2EFCF-CEC5-C243-94B5-C6F7611E9D4F}"/>
                    </a:ext>
                  </a:extLst>
                </p:cNvPr>
                <p:cNvCxnSpPr/>
                <p:nvPr/>
              </p:nvCxnSpPr>
              <p:spPr>
                <a:xfrm>
                  <a:off x="5737619" y="3883927"/>
                  <a:ext cx="3198945" cy="0"/>
                </a:xfrm>
                <a:prstGeom prst="straightConnector1">
                  <a:avLst/>
                </a:prstGeom>
                <a:ln w="38100">
                  <a:solidFill>
                    <a:srgbClr val="95662B"/>
                  </a:solidFill>
                  <a:prstDash val="dash"/>
                  <a:headEnd type="triangl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7" name="Straight Arrow Connector 96">
                  <a:extLst>
                    <a:ext uri="{FF2B5EF4-FFF2-40B4-BE49-F238E27FC236}">
                      <a16:creationId xmlns:a16="http://schemas.microsoft.com/office/drawing/2014/main" id="{4BDAF8B1-6BDD-7C4B-A7AE-F7876B9CBFC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5635158" y="2759858"/>
                  <a:ext cx="1001795" cy="779236"/>
                </a:xfrm>
                <a:prstGeom prst="straightConnector1">
                  <a:avLst/>
                </a:prstGeom>
                <a:ln w="38100">
                  <a:solidFill>
                    <a:srgbClr val="95662B"/>
                  </a:solidFill>
                  <a:prstDash val="dash"/>
                  <a:headEnd type="triangl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9" name="Straight Arrow Connector 98">
                  <a:extLst>
                    <a:ext uri="{FF2B5EF4-FFF2-40B4-BE49-F238E27FC236}">
                      <a16:creationId xmlns:a16="http://schemas.microsoft.com/office/drawing/2014/main" id="{D11726C1-E042-CA4A-9B74-3FB88F2AED2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567063" y="2802880"/>
                  <a:ext cx="1460494" cy="836065"/>
                </a:xfrm>
                <a:prstGeom prst="straightConnector1">
                  <a:avLst/>
                </a:prstGeom>
                <a:ln w="38100">
                  <a:solidFill>
                    <a:srgbClr val="FF7E41"/>
                  </a:solidFill>
                  <a:prstDash val="dash"/>
                  <a:headEnd type="triangl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2" name="Oval 101">
                  <a:extLst>
                    <a:ext uri="{FF2B5EF4-FFF2-40B4-BE49-F238E27FC236}">
                      <a16:creationId xmlns:a16="http://schemas.microsoft.com/office/drawing/2014/main" id="{5EA7E541-D3C8-6C41-8ABC-023FE5142C4F}"/>
                    </a:ext>
                  </a:extLst>
                </p:cNvPr>
                <p:cNvSpPr/>
                <p:nvPr/>
              </p:nvSpPr>
              <p:spPr>
                <a:xfrm>
                  <a:off x="7045779" y="3731527"/>
                  <a:ext cx="329621" cy="304800"/>
                </a:xfrm>
                <a:prstGeom prst="ellipse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>
                      <a:solidFill>
                        <a:sysClr val="windowText" lastClr="000000"/>
                      </a:solidFill>
                    </a:rPr>
                    <a:t>1</a:t>
                  </a:r>
                </a:p>
              </p:txBody>
            </p:sp>
            <p:sp>
              <p:nvSpPr>
                <p:cNvPr id="124" name="Oval 123">
                  <a:extLst>
                    <a:ext uri="{FF2B5EF4-FFF2-40B4-BE49-F238E27FC236}">
                      <a16:creationId xmlns:a16="http://schemas.microsoft.com/office/drawing/2014/main" id="{9E839FAB-7B85-2547-89DF-CAE48E8B8433}"/>
                    </a:ext>
                  </a:extLst>
                </p:cNvPr>
                <p:cNvSpPr/>
                <p:nvPr/>
              </p:nvSpPr>
              <p:spPr>
                <a:xfrm>
                  <a:off x="6020311" y="2279057"/>
                  <a:ext cx="329621" cy="304800"/>
                </a:xfrm>
                <a:prstGeom prst="ellipse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>
                      <a:solidFill>
                        <a:sysClr val="windowText" lastClr="000000"/>
                      </a:solidFill>
                    </a:rPr>
                    <a:t>4</a:t>
                  </a:r>
                </a:p>
              </p:txBody>
            </p:sp>
          </p:grpSp>
          <p:cxnSp>
            <p:nvCxnSpPr>
              <p:cNvPr id="86" name="Elbow Connector 85">
                <a:extLst>
                  <a:ext uri="{FF2B5EF4-FFF2-40B4-BE49-F238E27FC236}">
                    <a16:creationId xmlns:a16="http://schemas.microsoft.com/office/drawing/2014/main" id="{FB4A67E2-4D37-214A-9023-8B950E04FADC}"/>
                  </a:ext>
                </a:extLst>
              </p:cNvPr>
              <p:cNvCxnSpPr>
                <a:cxnSpLocks/>
                <a:stCxn id="95" idx="0"/>
                <a:endCxn id="94" idx="3"/>
              </p:cNvCxnSpPr>
              <p:nvPr/>
            </p:nvCxnSpPr>
            <p:spPr>
              <a:xfrm rot="16200000" flipV="1">
                <a:off x="9416349" y="4283237"/>
                <a:ext cx="446339" cy="1505194"/>
              </a:xfrm>
              <a:prstGeom prst="bentConnector2">
                <a:avLst/>
              </a:prstGeom>
              <a:ln w="38100"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7" name="Oval 86">
                <a:extLst>
                  <a:ext uri="{FF2B5EF4-FFF2-40B4-BE49-F238E27FC236}">
                    <a16:creationId xmlns:a16="http://schemas.microsoft.com/office/drawing/2014/main" id="{47FB5D97-EEF7-9A43-8C50-17847C7A396A}"/>
                  </a:ext>
                </a:extLst>
              </p:cNvPr>
              <p:cNvSpPr/>
              <p:nvPr/>
            </p:nvSpPr>
            <p:spPr>
              <a:xfrm>
                <a:off x="9513652" y="4699171"/>
                <a:ext cx="271591" cy="265935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  <p:pic>
            <p:nvPicPr>
              <p:cNvPr id="88" name="Picture 87">
                <a:extLst>
                  <a:ext uri="{FF2B5EF4-FFF2-40B4-BE49-F238E27FC236}">
                    <a16:creationId xmlns:a16="http://schemas.microsoft.com/office/drawing/2014/main" id="{DE10A1AB-CDF6-D54E-AEE8-8A8C517A081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/>
              <a:srcRect l="5440" t="27746" r="81915" b="37554"/>
              <a:stretch/>
            </p:blipFill>
            <p:spPr>
              <a:xfrm>
                <a:off x="6433400" y="4356388"/>
                <a:ext cx="630931" cy="974295"/>
              </a:xfrm>
              <a:prstGeom prst="rect">
                <a:avLst/>
              </a:prstGeom>
            </p:spPr>
          </p:pic>
          <p:cxnSp>
            <p:nvCxnSpPr>
              <p:cNvPr id="89" name="Straight Arrow Connector 88">
                <a:extLst>
                  <a:ext uri="{FF2B5EF4-FFF2-40B4-BE49-F238E27FC236}">
                    <a16:creationId xmlns:a16="http://schemas.microsoft.com/office/drawing/2014/main" id="{92BAA427-F687-3E4C-BF84-E7FEBB42AD3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229382" y="4744296"/>
                <a:ext cx="1069080" cy="0"/>
              </a:xfrm>
              <a:prstGeom prst="straightConnector1">
                <a:avLst/>
              </a:prstGeom>
              <a:ln w="38100">
                <a:solidFill>
                  <a:srgbClr val="DB79A1"/>
                </a:solidFill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0" name="Oval 89">
                <a:extLst>
                  <a:ext uri="{FF2B5EF4-FFF2-40B4-BE49-F238E27FC236}">
                    <a16:creationId xmlns:a16="http://schemas.microsoft.com/office/drawing/2014/main" id="{AECBCDF3-9356-E743-ACE2-947F33D6687A}"/>
                  </a:ext>
                </a:extLst>
              </p:cNvPr>
              <p:cNvSpPr/>
              <p:nvPr/>
            </p:nvSpPr>
            <p:spPr>
              <a:xfrm>
                <a:off x="7478424" y="5197715"/>
                <a:ext cx="271591" cy="265935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>
                    <a:solidFill>
                      <a:sysClr val="windowText" lastClr="000000"/>
                    </a:solidFill>
                  </a:rPr>
                  <a:t>2</a:t>
                </a:r>
              </a:p>
            </p:txBody>
          </p:sp>
          <p:cxnSp>
            <p:nvCxnSpPr>
              <p:cNvPr id="91" name="Straight Arrow Connector 90">
                <a:extLst>
                  <a:ext uri="{FF2B5EF4-FFF2-40B4-BE49-F238E27FC236}">
                    <a16:creationId xmlns:a16="http://schemas.microsoft.com/office/drawing/2014/main" id="{1852E845-CB9A-C740-A39A-EC9D9833239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870192" y="5968645"/>
                <a:ext cx="1470689" cy="774222"/>
              </a:xfrm>
              <a:prstGeom prst="straightConnector1">
                <a:avLst/>
              </a:prstGeom>
              <a:ln w="38100">
                <a:solidFill>
                  <a:schemeClr val="tx1">
                    <a:lumMod val="75000"/>
                    <a:lumOff val="25000"/>
                  </a:schemeClr>
                </a:solidFill>
                <a:prstDash val="dash"/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83" name="Picture 82">
              <a:extLst>
                <a:ext uri="{FF2B5EF4-FFF2-40B4-BE49-F238E27FC236}">
                  <a16:creationId xmlns:a16="http://schemas.microsoft.com/office/drawing/2014/main" id="{F4BF39D0-1842-854A-AC18-05C11B3F033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5028122" y="2168212"/>
              <a:ext cx="445798" cy="445798"/>
            </a:xfrm>
            <a:prstGeom prst="rect">
              <a:avLst/>
            </a:prstGeom>
          </p:spPr>
        </p:pic>
      </p:grp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4DA4EAA7-3582-034E-880C-B6826E4AD4D6}"/>
              </a:ext>
            </a:extLst>
          </p:cNvPr>
          <p:cNvGrpSpPr/>
          <p:nvPr/>
        </p:nvGrpSpPr>
        <p:grpSpPr>
          <a:xfrm>
            <a:off x="5048823" y="4389679"/>
            <a:ext cx="6521639" cy="2397195"/>
            <a:chOff x="5048823" y="4389679"/>
            <a:chExt cx="6521639" cy="2397195"/>
          </a:xfrm>
        </p:grpSpPr>
        <p:grpSp>
          <p:nvGrpSpPr>
            <p:cNvPr id="126" name="Group 125">
              <a:extLst>
                <a:ext uri="{FF2B5EF4-FFF2-40B4-BE49-F238E27FC236}">
                  <a16:creationId xmlns:a16="http://schemas.microsoft.com/office/drawing/2014/main" id="{E623CF01-4E81-594F-8965-7D59FB617C3F}"/>
                </a:ext>
              </a:extLst>
            </p:cNvPr>
            <p:cNvGrpSpPr/>
            <p:nvPr/>
          </p:nvGrpSpPr>
          <p:grpSpPr>
            <a:xfrm>
              <a:off x="5216873" y="4389679"/>
              <a:ext cx="6353589" cy="2397195"/>
              <a:chOff x="4786433" y="4217351"/>
              <a:chExt cx="6353589" cy="2397195"/>
            </a:xfrm>
          </p:grpSpPr>
          <p:grpSp>
            <p:nvGrpSpPr>
              <p:cNvPr id="130" name="Group 129">
                <a:extLst>
                  <a:ext uri="{FF2B5EF4-FFF2-40B4-BE49-F238E27FC236}">
                    <a16:creationId xmlns:a16="http://schemas.microsoft.com/office/drawing/2014/main" id="{A06F47A6-D3E1-1243-B278-BD2F26040121}"/>
                  </a:ext>
                </a:extLst>
              </p:cNvPr>
              <p:cNvGrpSpPr/>
              <p:nvPr/>
            </p:nvGrpSpPr>
            <p:grpSpPr>
              <a:xfrm>
                <a:off x="5675244" y="4217351"/>
                <a:ext cx="5464778" cy="2397195"/>
                <a:chOff x="3788875" y="1838753"/>
                <a:chExt cx="6632424" cy="2747530"/>
              </a:xfrm>
            </p:grpSpPr>
            <p:sp>
              <p:nvSpPr>
                <p:cNvPr id="138" name="Rounded Rectangle 137">
                  <a:extLst>
                    <a:ext uri="{FF2B5EF4-FFF2-40B4-BE49-F238E27FC236}">
                      <a16:creationId xmlns:a16="http://schemas.microsoft.com/office/drawing/2014/main" id="{2DEB68E7-2032-C54A-B23C-29C6B2C9CA62}"/>
                    </a:ext>
                  </a:extLst>
                </p:cNvPr>
                <p:cNvSpPr/>
                <p:nvPr/>
              </p:nvSpPr>
              <p:spPr>
                <a:xfrm>
                  <a:off x="3788875" y="1838753"/>
                  <a:ext cx="6632424" cy="2747530"/>
                </a:xfrm>
                <a:prstGeom prst="roundRect">
                  <a:avLst/>
                </a:prstGeom>
                <a:noFill/>
                <a:ln w="38100">
                  <a:prstDash val="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139" name="Picture 138">
                  <a:extLst>
                    <a:ext uri="{FF2B5EF4-FFF2-40B4-BE49-F238E27FC236}">
                      <a16:creationId xmlns:a16="http://schemas.microsoft.com/office/drawing/2014/main" id="{4C0576C9-A058-0748-96E4-6630084FD89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 b="-1172"/>
                <a:stretch/>
              </p:blipFill>
              <p:spPr>
                <a:xfrm>
                  <a:off x="4414305" y="1969246"/>
                  <a:ext cx="1204929" cy="1325563"/>
                </a:xfrm>
                <a:prstGeom prst="rect">
                  <a:avLst/>
                </a:prstGeom>
              </p:spPr>
            </p:pic>
            <p:pic>
              <p:nvPicPr>
                <p:cNvPr id="140" name="Picture 139">
                  <a:extLst>
                    <a:ext uri="{FF2B5EF4-FFF2-40B4-BE49-F238E27FC236}">
                      <a16:creationId xmlns:a16="http://schemas.microsoft.com/office/drawing/2014/main" id="{1D7B7F4E-6B2C-1F4D-B6B5-481AAB10AF4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 b="-595"/>
                <a:stretch/>
              </p:blipFill>
              <p:spPr>
                <a:xfrm>
                  <a:off x="6534460" y="3135592"/>
                  <a:ext cx="1219432" cy="1325562"/>
                </a:xfrm>
                <a:prstGeom prst="rect">
                  <a:avLst/>
                </a:prstGeom>
              </p:spPr>
            </p:pic>
            <p:pic>
              <p:nvPicPr>
                <p:cNvPr id="141" name="Picture 140">
                  <a:extLst>
                    <a:ext uri="{FF2B5EF4-FFF2-40B4-BE49-F238E27FC236}">
                      <a16:creationId xmlns:a16="http://schemas.microsoft.com/office/drawing/2014/main" id="{2B1AFAFA-91E2-8D4B-AB2A-02F5EBD7FD5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 b="-306"/>
                <a:stretch/>
              </p:blipFill>
              <p:spPr>
                <a:xfrm>
                  <a:off x="8896865" y="1886938"/>
                  <a:ext cx="1002795" cy="1582095"/>
                </a:xfrm>
                <a:prstGeom prst="rect">
                  <a:avLst/>
                </a:prstGeom>
              </p:spPr>
            </p:pic>
            <p:cxnSp>
              <p:nvCxnSpPr>
                <p:cNvPr id="142" name="Straight Arrow Connector 141">
                  <a:extLst>
                    <a:ext uri="{FF2B5EF4-FFF2-40B4-BE49-F238E27FC236}">
                      <a16:creationId xmlns:a16="http://schemas.microsoft.com/office/drawing/2014/main" id="{E95AAAFF-373A-5945-8F66-4B0C890FDA39}"/>
                    </a:ext>
                  </a:extLst>
                </p:cNvPr>
                <p:cNvCxnSpPr/>
                <p:nvPr/>
              </p:nvCxnSpPr>
              <p:spPr>
                <a:xfrm>
                  <a:off x="5620268" y="2354316"/>
                  <a:ext cx="3198945" cy="0"/>
                </a:xfrm>
                <a:prstGeom prst="straightConnector1">
                  <a:avLst/>
                </a:prstGeom>
                <a:ln w="38100">
                  <a:solidFill>
                    <a:srgbClr val="95662B"/>
                  </a:solidFill>
                  <a:prstDash val="dash"/>
                  <a:headEnd type="triangl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Arrow Connector 142">
                  <a:extLst>
                    <a:ext uri="{FF2B5EF4-FFF2-40B4-BE49-F238E27FC236}">
                      <a16:creationId xmlns:a16="http://schemas.microsoft.com/office/drawing/2014/main" id="{CD2FE9FA-BC7B-8046-B28A-0CABC3EBD9B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545862" y="2793990"/>
                  <a:ext cx="988598" cy="724029"/>
                </a:xfrm>
                <a:prstGeom prst="straightConnector1">
                  <a:avLst/>
                </a:prstGeom>
                <a:ln w="38100">
                  <a:solidFill>
                    <a:srgbClr val="95662B"/>
                  </a:solidFill>
                  <a:prstDash val="dash"/>
                  <a:headEnd type="triangl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Arrow Connector 143">
                  <a:extLst>
                    <a:ext uri="{FF2B5EF4-FFF2-40B4-BE49-F238E27FC236}">
                      <a16:creationId xmlns:a16="http://schemas.microsoft.com/office/drawing/2014/main" id="{5CB483F9-A5F1-EA42-9AC6-B9724C3C34C7}"/>
                    </a:ext>
                  </a:extLst>
                </p:cNvPr>
                <p:cNvCxnSpPr>
                  <a:cxnSpLocks/>
                  <a:endCxn id="141" idx="1"/>
                </p:cNvCxnSpPr>
                <p:nvPr/>
              </p:nvCxnSpPr>
              <p:spPr>
                <a:xfrm flipV="1">
                  <a:off x="7523057" y="2677986"/>
                  <a:ext cx="1373807" cy="719026"/>
                </a:xfrm>
                <a:prstGeom prst="straightConnector1">
                  <a:avLst/>
                </a:prstGeom>
                <a:ln w="38100">
                  <a:solidFill>
                    <a:srgbClr val="FF7E41"/>
                  </a:solidFill>
                  <a:prstDash val="dash"/>
                  <a:headEnd type="triangle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45" name="Oval 144">
                  <a:extLst>
                    <a:ext uri="{FF2B5EF4-FFF2-40B4-BE49-F238E27FC236}">
                      <a16:creationId xmlns:a16="http://schemas.microsoft.com/office/drawing/2014/main" id="{CBD9DF1E-9069-7F46-945F-0CEBFDFB246A}"/>
                    </a:ext>
                  </a:extLst>
                </p:cNvPr>
                <p:cNvSpPr/>
                <p:nvPr/>
              </p:nvSpPr>
              <p:spPr>
                <a:xfrm>
                  <a:off x="6928428" y="2201917"/>
                  <a:ext cx="329621" cy="304800"/>
                </a:xfrm>
                <a:prstGeom prst="ellipse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>
                      <a:solidFill>
                        <a:sysClr val="windowText" lastClr="000000"/>
                      </a:solidFill>
                    </a:rPr>
                    <a:t>1</a:t>
                  </a:r>
                </a:p>
              </p:txBody>
            </p:sp>
            <p:sp>
              <p:nvSpPr>
                <p:cNvPr id="146" name="Oval 145">
                  <a:extLst>
                    <a:ext uri="{FF2B5EF4-FFF2-40B4-BE49-F238E27FC236}">
                      <a16:creationId xmlns:a16="http://schemas.microsoft.com/office/drawing/2014/main" id="{CBFFBDB5-10D3-064B-AA71-86FC767FEF43}"/>
                    </a:ext>
                  </a:extLst>
                </p:cNvPr>
                <p:cNvSpPr/>
                <p:nvPr/>
              </p:nvSpPr>
              <p:spPr>
                <a:xfrm>
                  <a:off x="5912036" y="2995173"/>
                  <a:ext cx="329621" cy="304800"/>
                </a:xfrm>
                <a:prstGeom prst="ellipse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>
                      <a:solidFill>
                        <a:sysClr val="windowText" lastClr="000000"/>
                      </a:solidFill>
                    </a:rPr>
                    <a:t>2</a:t>
                  </a:r>
                </a:p>
              </p:txBody>
            </p:sp>
          </p:grpSp>
          <p:cxnSp>
            <p:nvCxnSpPr>
              <p:cNvPr id="131" name="Elbow Connector 130">
                <a:extLst>
                  <a:ext uri="{FF2B5EF4-FFF2-40B4-BE49-F238E27FC236}">
                    <a16:creationId xmlns:a16="http://schemas.microsoft.com/office/drawing/2014/main" id="{03B703A6-69C2-0645-9E98-F0877CFE8B80}"/>
                  </a:ext>
                </a:extLst>
              </p:cNvPr>
              <p:cNvCxnSpPr>
                <a:cxnSpLocks/>
                <a:stCxn id="141" idx="2"/>
                <a:endCxn id="140" idx="3"/>
              </p:cNvCxnSpPr>
              <p:nvPr/>
            </p:nvCxnSpPr>
            <p:spPr>
              <a:xfrm rot="5400000">
                <a:off x="9475981" y="5105991"/>
                <a:ext cx="287346" cy="1354877"/>
              </a:xfrm>
              <a:prstGeom prst="bentConnector2">
                <a:avLst/>
              </a:prstGeom>
              <a:ln w="38100"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2" name="Oval 131">
                <a:extLst>
                  <a:ext uri="{FF2B5EF4-FFF2-40B4-BE49-F238E27FC236}">
                    <a16:creationId xmlns:a16="http://schemas.microsoft.com/office/drawing/2014/main" id="{90D2D668-0BB1-0144-A887-5824F5F9DCEA}"/>
                  </a:ext>
                </a:extLst>
              </p:cNvPr>
              <p:cNvSpPr/>
              <p:nvPr/>
            </p:nvSpPr>
            <p:spPr>
              <a:xfrm>
                <a:off x="9614522" y="5781605"/>
                <a:ext cx="271591" cy="265935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>
                    <a:solidFill>
                      <a:sysClr val="windowText" lastClr="000000"/>
                    </a:solidFill>
                  </a:rPr>
                  <a:t>3</a:t>
                </a:r>
              </a:p>
            </p:txBody>
          </p:sp>
          <p:cxnSp>
            <p:nvCxnSpPr>
              <p:cNvPr id="133" name="Straight Arrow Connector 132">
                <a:extLst>
                  <a:ext uri="{FF2B5EF4-FFF2-40B4-BE49-F238E27FC236}">
                    <a16:creationId xmlns:a16="http://schemas.microsoft.com/office/drawing/2014/main" id="{B63E8214-0E7D-8F43-A488-A991BD980A7C}"/>
                  </a:ext>
                </a:extLst>
              </p:cNvPr>
              <p:cNvCxnSpPr>
                <a:cxnSpLocks/>
                <a:stCxn id="140" idx="1"/>
              </p:cNvCxnSpPr>
              <p:nvPr/>
            </p:nvCxnSpPr>
            <p:spPr>
              <a:xfrm flipH="1">
                <a:off x="7122911" y="5927102"/>
                <a:ext cx="814555" cy="1"/>
              </a:xfrm>
              <a:prstGeom prst="straightConnector1">
                <a:avLst/>
              </a:prstGeom>
              <a:ln w="38100">
                <a:solidFill>
                  <a:srgbClr val="FF764D"/>
                </a:solidFill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134" name="Picture 133">
                <a:extLst>
                  <a:ext uri="{FF2B5EF4-FFF2-40B4-BE49-F238E27FC236}">
                    <a16:creationId xmlns:a16="http://schemas.microsoft.com/office/drawing/2014/main" id="{1AE7A40D-AE2C-6B42-ADA9-0D6049A91F8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/>
              <a:srcRect l="5440" t="27746" r="81915" b="37554"/>
              <a:stretch/>
            </p:blipFill>
            <p:spPr>
              <a:xfrm>
                <a:off x="6364645" y="5531077"/>
                <a:ext cx="630931" cy="974295"/>
              </a:xfrm>
              <a:prstGeom prst="rect">
                <a:avLst/>
              </a:prstGeom>
            </p:spPr>
          </p:pic>
          <p:cxnSp>
            <p:nvCxnSpPr>
              <p:cNvPr id="135" name="Straight Arrow Connector 134">
                <a:extLst>
                  <a:ext uri="{FF2B5EF4-FFF2-40B4-BE49-F238E27FC236}">
                    <a16:creationId xmlns:a16="http://schemas.microsoft.com/office/drawing/2014/main" id="{7505BB0C-9878-A242-B745-D7E2C95F555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121487" y="5907472"/>
                <a:ext cx="1069080" cy="0"/>
              </a:xfrm>
              <a:prstGeom prst="straightConnector1">
                <a:avLst/>
              </a:prstGeom>
              <a:ln w="38100">
                <a:solidFill>
                  <a:srgbClr val="DB79A1"/>
                </a:solidFill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6" name="Oval 135">
                <a:extLst>
                  <a:ext uri="{FF2B5EF4-FFF2-40B4-BE49-F238E27FC236}">
                    <a16:creationId xmlns:a16="http://schemas.microsoft.com/office/drawing/2014/main" id="{81BE6125-254A-D744-A7D7-A7C0E7A0AA30}"/>
                  </a:ext>
                </a:extLst>
              </p:cNvPr>
              <p:cNvSpPr/>
              <p:nvPr/>
            </p:nvSpPr>
            <p:spPr>
              <a:xfrm>
                <a:off x="7424619" y="5788002"/>
                <a:ext cx="271591" cy="265935"/>
              </a:xfrm>
              <a:prstGeom prst="ellipse">
                <a:avLst/>
              </a:prstGeom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>
                    <a:solidFill>
                      <a:sysClr val="windowText" lastClr="000000"/>
                    </a:solidFill>
                  </a:rPr>
                  <a:t>4</a:t>
                </a:r>
              </a:p>
            </p:txBody>
          </p:sp>
          <p:cxnSp>
            <p:nvCxnSpPr>
              <p:cNvPr id="137" name="Straight Arrow Connector 136">
                <a:extLst>
                  <a:ext uri="{FF2B5EF4-FFF2-40B4-BE49-F238E27FC236}">
                    <a16:creationId xmlns:a16="http://schemas.microsoft.com/office/drawing/2014/main" id="{C28217D0-D5D1-8F42-87EB-2815CDE41358}"/>
                  </a:ext>
                </a:extLst>
              </p:cNvPr>
              <p:cNvCxnSpPr>
                <a:cxnSpLocks/>
                <a:stCxn id="66" idx="3"/>
              </p:cNvCxnSpPr>
              <p:nvPr/>
            </p:nvCxnSpPr>
            <p:spPr>
              <a:xfrm>
                <a:off x="4786433" y="4487779"/>
                <a:ext cx="1475915" cy="286969"/>
              </a:xfrm>
              <a:prstGeom prst="straightConnector1">
                <a:avLst/>
              </a:prstGeom>
              <a:ln w="38100">
                <a:solidFill>
                  <a:schemeClr val="tx1">
                    <a:lumMod val="75000"/>
                    <a:lumOff val="25000"/>
                  </a:schemeClr>
                </a:solidFill>
                <a:prstDash val="dash"/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129" name="Picture 128">
              <a:extLst>
                <a:ext uri="{FF2B5EF4-FFF2-40B4-BE49-F238E27FC236}">
                  <a16:creationId xmlns:a16="http://schemas.microsoft.com/office/drawing/2014/main" id="{EEA94CF2-6540-6442-8D2B-1CEBA8E8777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5048823" y="5872138"/>
              <a:ext cx="445798" cy="44579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089847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3751</TotalTime>
  <Words>72</Words>
  <Application>Microsoft Macintosh PowerPoint</Application>
  <PresentationFormat>Widescreen</PresentationFormat>
  <Paragraphs>25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Parcewski, Michael</dc:creator>
  <cp:lastModifiedBy>Parcewski, Michael</cp:lastModifiedBy>
  <cp:revision>5</cp:revision>
  <dcterms:created xsi:type="dcterms:W3CDTF">2019-01-18T01:49:21Z</dcterms:created>
  <dcterms:modified xsi:type="dcterms:W3CDTF">2019-01-21T14:09:55Z</dcterms:modified>
</cp:coreProperties>
</file>

<file path=docProps/thumbnail.jpeg>
</file>